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60" r:id="rId2"/>
    <p:sldId id="265" r:id="rId3"/>
    <p:sldId id="295" r:id="rId4"/>
    <p:sldId id="296" r:id="rId5"/>
    <p:sldId id="283" r:id="rId6"/>
    <p:sldId id="297" r:id="rId7"/>
    <p:sldId id="298" r:id="rId8"/>
    <p:sldId id="299" r:id="rId9"/>
    <p:sldId id="300" r:id="rId10"/>
    <p:sldId id="301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706" userDrawn="1">
          <p15:clr>
            <a:srgbClr val="A4A3A4"/>
          </p15:clr>
        </p15:guide>
        <p15:guide id="4" pos="1572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4929" userDrawn="1">
          <p15:clr>
            <a:srgbClr val="A4A3A4"/>
          </p15:clr>
        </p15:guide>
        <p15:guide id="7" pos="6131" userDrawn="1">
          <p15:clr>
            <a:srgbClr val="A4A3A4"/>
          </p15:clr>
        </p15:guide>
        <p15:guide id="8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CF7"/>
    <a:srgbClr val="67A1DC"/>
    <a:srgbClr val="1862C6"/>
    <a:srgbClr val="FF9409"/>
    <a:srgbClr val="9E211B"/>
    <a:srgbClr val="E3D2AE"/>
    <a:srgbClr val="C7020C"/>
    <a:srgbClr val="C91324"/>
    <a:srgbClr val="162F81"/>
    <a:srgbClr val="8A3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83"/>
        <p:guide pos="3863"/>
        <p:guide pos="2706"/>
        <p:guide pos="1572"/>
        <p:guide pos="438"/>
        <p:guide pos="4929"/>
        <p:guide pos="613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734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9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0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 b="9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Shape 2637"/>
          <p:cNvSpPr/>
          <p:nvPr/>
        </p:nvSpPr>
        <p:spPr>
          <a:xfrm>
            <a:off x="8395790" y="3234489"/>
            <a:ext cx="292568" cy="25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Shape 2639"/>
          <p:cNvSpPr/>
          <p:nvPr/>
        </p:nvSpPr>
        <p:spPr>
          <a:xfrm>
            <a:off x="9054632" y="3253567"/>
            <a:ext cx="292567" cy="268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13" name="Shape 2645"/>
          <p:cNvSpPr/>
          <p:nvPr/>
        </p:nvSpPr>
        <p:spPr>
          <a:xfrm>
            <a:off x="9677477" y="3253567"/>
            <a:ext cx="288854" cy="268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3F240-E7D7-ED16-F445-BB64918F01DB}"/>
              </a:ext>
            </a:extLst>
          </p:cNvPr>
          <p:cNvSpPr txBox="1"/>
          <p:nvPr/>
        </p:nvSpPr>
        <p:spPr>
          <a:xfrm>
            <a:off x="4290390" y="762003"/>
            <a:ext cx="3611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latin typeface="Avenir Heavy Oblique" charset="0"/>
              </a:rPr>
              <a:t>What is the life</a:t>
            </a:r>
            <a:endParaRPr lang="zh-CN" altLang="en-US" sz="4000" b="1" i="1" dirty="0">
              <a:latin typeface="Avenir Heavy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6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C1C42-36E3-871D-1300-66BC7EA6A5BA}"/>
              </a:ext>
            </a:extLst>
          </p:cNvPr>
          <p:cNvSpPr txBox="1"/>
          <p:nvPr/>
        </p:nvSpPr>
        <p:spPr>
          <a:xfrm>
            <a:off x="589935" y="486697"/>
            <a:ext cx="11153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  <a:t>Only little things matter because one day you’ll look back and realize that those were the big things.</a:t>
            </a:r>
            <a:endParaRPr lang="zh-CN" altLang="en-US" sz="4000" b="1" i="1" dirty="0">
              <a:solidFill>
                <a:srgbClr val="67A1DC"/>
              </a:solidFill>
              <a:latin typeface="Avenir Heavy Oblique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278A7-E310-D930-21AB-C2C5AE03A5B3}"/>
              </a:ext>
            </a:extLst>
          </p:cNvPr>
          <p:cNvSpPr txBox="1"/>
          <p:nvPr/>
        </p:nvSpPr>
        <p:spPr>
          <a:xfrm>
            <a:off x="589935" y="195167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The day when you make the decision might be a quite dreary day and you might just thought it was another tedious day.</a:t>
            </a:r>
          </a:p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But </a:t>
            </a:r>
            <a:r>
              <a:rPr lang="en-US" altLang="zh-CN" b="1" dirty="0"/>
              <a:t>when you looked back the each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decision</a:t>
            </a:r>
            <a:r>
              <a:rPr lang="en-US" altLang="zh-CN" b="1" dirty="0"/>
              <a:t> you made that makes life meaningful</a:t>
            </a:r>
            <a:br>
              <a:rPr lang="en-US" altLang="zh-CN" dirty="0"/>
            </a:b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8844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 b="9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858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90422" y="1148342"/>
            <a:ext cx="81704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THANK YOU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11496675" y="1381219"/>
            <a:ext cx="0" cy="300664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90422" y="2579421"/>
            <a:ext cx="7749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CN" sz="1600" i="1" dirty="0">
                <a:solidFill>
                  <a:schemeClr val="bg1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There was no cloud in the air. There was no wind. There was only a hot sun overhead. All the trees stood idly and lazily.</a:t>
            </a:r>
          </a:p>
        </p:txBody>
      </p:sp>
      <p:sp>
        <p:nvSpPr>
          <p:cNvPr id="8" name="Shape 2637"/>
          <p:cNvSpPr/>
          <p:nvPr/>
        </p:nvSpPr>
        <p:spPr>
          <a:xfrm>
            <a:off x="8793975" y="3521838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" name="Shape 2639"/>
          <p:cNvSpPr/>
          <p:nvPr/>
        </p:nvSpPr>
        <p:spPr>
          <a:xfrm>
            <a:off x="9624598" y="3621386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45"/>
          <p:cNvSpPr/>
          <p:nvPr/>
        </p:nvSpPr>
        <p:spPr>
          <a:xfrm>
            <a:off x="10581749" y="3603978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5669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1356F25-75F1-08FC-05C5-FDFD4AA7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8" y="160804"/>
            <a:ext cx="5191125" cy="2914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7D18B3-F56B-A500-7806-FD010104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62" y="160804"/>
            <a:ext cx="5191126" cy="2956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7EC46C-9C75-2270-F89A-699C92F95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8" y="3560108"/>
            <a:ext cx="5201529" cy="2914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047221-3631-71CA-1C51-D2056DB5F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862" y="3541058"/>
            <a:ext cx="5114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A0E40-CB7D-75CB-40B1-EEB45EE0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9" y="202545"/>
            <a:ext cx="5114925" cy="2867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82EB09-1F8F-C93F-5686-CE57CBD1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58" y="276225"/>
            <a:ext cx="5276850" cy="2952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0DC8E-B905-954D-F927-8DAEBA19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71" y="3688817"/>
            <a:ext cx="5036203" cy="2877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896F5-786E-8015-A29A-48A6F719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195" y="3429000"/>
            <a:ext cx="55149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CB5FE-42A5-6E3F-8B85-559DBDF4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9" y="436749"/>
            <a:ext cx="5448300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0B0FF-D6E2-CAB8-3A23-B1879CEB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2473"/>
            <a:ext cx="52673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7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5BD5284-7DA6-565B-0863-46DC80CBB393}"/>
              </a:ext>
            </a:extLst>
          </p:cNvPr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rgbClr val="67A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1FDCCA51-48F8-24BB-7F79-5D4A7D1065CB}"/>
              </a:ext>
            </a:extLst>
          </p:cNvPr>
          <p:cNvCxnSpPr/>
          <p:nvPr/>
        </p:nvCxnSpPr>
        <p:spPr>
          <a:xfrm>
            <a:off x="11496675" y="1372977"/>
            <a:ext cx="0" cy="3006646"/>
          </a:xfrm>
          <a:prstGeom prst="line">
            <a:avLst/>
          </a:prstGeom>
          <a:ln w="101600">
            <a:solidFill>
              <a:srgbClr val="67A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00AC1F-597F-54EC-A278-2621831A8601}"/>
              </a:ext>
            </a:extLst>
          </p:cNvPr>
          <p:cNvSpPr txBox="1"/>
          <p:nvPr/>
        </p:nvSpPr>
        <p:spPr>
          <a:xfrm>
            <a:off x="322725" y="1019034"/>
            <a:ext cx="104165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  <a:t>You may ask if every single one of us has to follow this pattern of slipping into oblivion then what is the meaning of life?</a:t>
            </a:r>
            <a:b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</a:br>
            <a:b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</a:br>
            <a: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  <a:t>If we were to die what is the meaning of life?</a:t>
            </a:r>
            <a:endParaRPr lang="zh-CN" altLang="en-US" sz="4000" b="1" i="1" dirty="0">
              <a:solidFill>
                <a:srgbClr val="67A1DC"/>
              </a:solidFill>
              <a:latin typeface="Avenir Heavy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9B52D-3D1D-C3AF-EACB-69AC70CAF0E2}"/>
              </a:ext>
            </a:extLst>
          </p:cNvPr>
          <p:cNvSpPr txBox="1"/>
          <p:nvPr/>
        </p:nvSpPr>
        <p:spPr>
          <a:xfrm>
            <a:off x="242043" y="2112840"/>
            <a:ext cx="106948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  <a:t>There is only one heroism in the world that is to see the world as it is and to love it  </a:t>
            </a:r>
          </a:p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                                                                         </a:t>
            </a:r>
            <a:br>
              <a:rPr lang="en-US" altLang="zh-CN" dirty="0">
                <a:solidFill>
                  <a:srgbClr val="333333"/>
                </a:solidFill>
                <a:latin typeface="PingFang SC"/>
              </a:rPr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                                                                                                                                                           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--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Romain Rolland</a:t>
            </a:r>
            <a:endParaRPr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FA600-382F-192E-48C3-7A0DB989B22D}"/>
              </a:ext>
            </a:extLst>
          </p:cNvPr>
          <p:cNvSpPr txBox="1"/>
          <p:nvPr/>
        </p:nvSpPr>
        <p:spPr>
          <a:xfrm>
            <a:off x="242045" y="4214359"/>
            <a:ext cx="106948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  <a:t>It is the time you have wasted for your rose that makes your rose so important</a:t>
            </a:r>
          </a:p>
          <a:p>
            <a:r>
              <a:rPr lang="en-US" altLang="zh-CN" sz="4000" b="1" i="1" dirty="0">
                <a:solidFill>
                  <a:srgbClr val="67A1DC"/>
                </a:solidFill>
                <a:latin typeface="Avenir Heavy Oblique" charset="0"/>
              </a:rPr>
              <a:t>																	   </a:t>
            </a:r>
            <a:r>
              <a:rPr lang="en-US" altLang="zh-CN" b="1" dirty="0">
                <a:latin typeface="arial" panose="020B0604020202020204" pitchFamily="34" charset="0"/>
              </a:rPr>
              <a:t>-- The Little Prince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7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EE0A-2BCC-D4BA-7A5C-6C2A4318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7" y="254373"/>
            <a:ext cx="54864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38BDB-372A-469B-970C-D44ACB61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87" y="311523"/>
            <a:ext cx="5457825" cy="302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FDBE8-2A7B-0244-A9C3-9AC316E33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67" y="3517527"/>
            <a:ext cx="5543550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E2B4A-7528-8746-4C01-E344CBD4E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886" y="3584202"/>
            <a:ext cx="54578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6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39F2F-AAE4-D0A0-232C-AA79CF6A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361950"/>
            <a:ext cx="5419725" cy="3067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7A5A6-85D1-8953-7995-7D24EE70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07" y="338137"/>
            <a:ext cx="5543550" cy="311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A5BC8-0215-8AB3-47EA-8CDBEDB2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3645273"/>
            <a:ext cx="5505450" cy="300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74FB8-006C-C634-479B-75B82A295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3592885"/>
            <a:ext cx="53149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3BE99-D3AB-5109-3C78-366FD420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433668"/>
            <a:ext cx="54864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1CF83-FFDB-10D7-8F95-D471F463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150" y="447955"/>
            <a:ext cx="5476875" cy="3057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E4915-EFE6-DD1D-9F2F-64D4B15A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16" y="3622020"/>
            <a:ext cx="5457825" cy="3057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0F59F-26C9-508C-65F2-8A184916C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725" y="3643870"/>
            <a:ext cx="544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198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-apple-system</vt:lpstr>
      <vt:lpstr>Avenir Book Oblique</vt:lpstr>
      <vt:lpstr>Avenir Heavy Oblique</vt:lpstr>
      <vt:lpstr>Avenir Medium Oblique</vt:lpstr>
      <vt:lpstr>Gill Sans</vt:lpstr>
      <vt:lpstr>PingFang SC</vt:lpstr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Renchuan Xiao</dc:creator>
  <cp:keywords/>
  <dc:description/>
  <cp:lastModifiedBy>爷 七</cp:lastModifiedBy>
  <cp:revision>112</cp:revision>
  <dcterms:created xsi:type="dcterms:W3CDTF">2017-08-18T03:02:00Z</dcterms:created>
  <dcterms:modified xsi:type="dcterms:W3CDTF">2023-03-29T14:16:40Z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